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63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D23F05-02A3-5342-6C3A-758B247EC1FD}" v="18" dt="2020-11-06T23:12:38.1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24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2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941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71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624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721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06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85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3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406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56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75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67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11/6/20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07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939FC12-F669-2A4E-AF69-0ABEE7EF0A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  <p:pic>
        <p:nvPicPr>
          <p:cNvPr id="2" name="Picture 3" descr="Timeline&#10;&#10;Description automatically generated">
            <a:extLst>
              <a:ext uri="{FF2B5EF4-FFF2-40B4-BE49-F238E27FC236}">
                <a16:creationId xmlns:a16="http://schemas.microsoft.com/office/drawing/2014/main" id="{A8A5637C-38CB-4A5B-957B-8CC97B7A94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9166" y="214933"/>
            <a:ext cx="9892747" cy="57191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7EC99B-2BC7-4C40-8DB5-4E4C26942AAE}"/>
              </a:ext>
            </a:extLst>
          </p:cNvPr>
          <p:cNvSpPr txBox="1"/>
          <p:nvPr/>
        </p:nvSpPr>
        <p:spPr>
          <a:xfrm>
            <a:off x="483704" y="5705061"/>
            <a:ext cx="336820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Time</a:t>
            </a:r>
            <a:r>
              <a:rPr lang="en-GB" sz="3200" dirty="0"/>
              <a:t> </a:t>
            </a:r>
            <a:r>
              <a:rPr lang="en-GB" sz="3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Agent</a:t>
            </a:r>
          </a:p>
        </p:txBody>
      </p:sp>
    </p:spTree>
    <p:extLst>
      <p:ext uri="{BB962C8B-B14F-4D97-AF65-F5344CB8AC3E}">
        <p14:creationId xmlns:p14="http://schemas.microsoft.com/office/powerpoint/2010/main" val="25387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562"/>
    </mc:Choice>
    <mc:Fallback xmlns="">
      <p:transition spd="slow" advTm="167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xploreVTI">
  <a:themeElements>
    <a:clrScheme name="AnalogousFromRegularSeedRightStep">
      <a:dk1>
        <a:srgbClr val="000000"/>
      </a:dk1>
      <a:lt1>
        <a:srgbClr val="FFFFFF"/>
      </a:lt1>
      <a:dk2>
        <a:srgbClr val="3A3621"/>
      </a:dk2>
      <a:lt2>
        <a:srgbClr val="E2E6E8"/>
      </a:lt2>
      <a:accent1>
        <a:srgbClr val="E77529"/>
      </a:accent1>
      <a:accent2>
        <a:srgbClr val="BD9F15"/>
      </a:accent2>
      <a:accent3>
        <a:srgbClr val="8DAF1F"/>
      </a:accent3>
      <a:accent4>
        <a:srgbClr val="4DB914"/>
      </a:accent4>
      <a:accent5>
        <a:srgbClr val="21BC2C"/>
      </a:accent5>
      <a:accent6>
        <a:srgbClr val="14BA65"/>
      </a:accent6>
      <a:hlink>
        <a:srgbClr val="3E89BB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2</Words>
  <Application>Microsoft Macintosh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 LT Pro</vt:lpstr>
      <vt:lpstr>AvenirNext LT Pro Medium</vt:lpstr>
      <vt:lpstr>Posterama</vt:lpstr>
      <vt:lpstr>ExploreVTI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Agent Based Model</dc:title>
  <dc:creator>ULStudent:YUKTI.DILIP PATIL</dc:creator>
  <cp:lastModifiedBy>ULStudent:YUKTI.DILIP PATIL</cp:lastModifiedBy>
  <cp:revision>20</cp:revision>
  <dcterms:created xsi:type="dcterms:W3CDTF">2020-11-02T19:18:45Z</dcterms:created>
  <dcterms:modified xsi:type="dcterms:W3CDTF">2020-11-06T23:32:34Z</dcterms:modified>
</cp:coreProperties>
</file>

<file path=docProps/thumbnail.jpeg>
</file>